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0000"/>
    <a:srgbClr val="1D92CD"/>
    <a:srgbClr val="CC9900"/>
    <a:srgbClr val="FFFF66"/>
    <a:srgbClr val="996600"/>
    <a:srgbClr val="FFCC00"/>
    <a:srgbClr val="8DA9DB"/>
    <a:srgbClr val="3964B1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85" autoAdjust="0"/>
    <p:restoredTop sz="84983" autoAdjust="0"/>
  </p:normalViewPr>
  <p:slideViewPr>
    <p:cSldViewPr snapToGrid="0">
      <p:cViewPr varScale="1">
        <p:scale>
          <a:sx n="56" d="100"/>
          <a:sy n="56" d="100"/>
        </p:scale>
        <p:origin x="43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0740"/>
    </p:cViewPr>
  </p:sorterViewPr>
  <p:notesViewPr>
    <p:cSldViewPr snapToGrid="0">
      <p:cViewPr varScale="1">
        <p:scale>
          <a:sx n="87" d="100"/>
          <a:sy n="87" d="100"/>
        </p:scale>
        <p:origin x="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0EA62-A2EE-4288-A0BC-A3E5CEFCE44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626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0EA62-A2EE-4288-A0BC-A3E5CEFCE4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060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3846232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008956" y="157818"/>
            <a:ext cx="7020000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標誌字詞例子：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起因、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原因、因素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成因、理由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緣故、緣由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、因由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3" name="手繪多邊形 22"/>
          <p:cNvSpPr/>
          <p:nvPr/>
        </p:nvSpPr>
        <p:spPr>
          <a:xfrm>
            <a:off x="9361292" y="397265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最終結果</a:t>
            </a:r>
            <a:endParaRPr lang="zh-TW" altLang="en-US" sz="1200" b="1" kern="1200" dirty="0"/>
          </a:p>
        </p:txBody>
      </p:sp>
      <p:sp>
        <p:nvSpPr>
          <p:cNvPr id="24" name="手繪多邊形 23"/>
          <p:cNvSpPr/>
          <p:nvPr/>
        </p:nvSpPr>
        <p:spPr>
          <a:xfrm rot="3907178">
            <a:off x="8400615" y="3700068"/>
            <a:ext cx="1352376" cy="29531"/>
          </a:xfrm>
          <a:custGeom>
            <a:avLst/>
            <a:gdLst>
              <a:gd name="connsiteX0" fmla="*/ 0 w 1352376"/>
              <a:gd name="connsiteY0" fmla="*/ 14765 h 29531"/>
              <a:gd name="connsiteX1" fmla="*/ 1352376 w 1352376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52376" h="29531">
                <a:moveTo>
                  <a:pt x="1352376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55079" tIns="-19045" rIns="655078" bIns="-19043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25" name="手繪多邊形 24"/>
          <p:cNvSpPr/>
          <p:nvPr/>
        </p:nvSpPr>
        <p:spPr>
          <a:xfrm>
            <a:off x="7369868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即時結果</a:t>
            </a:r>
            <a:endParaRPr lang="zh-TW" altLang="en-US" sz="1200" b="1" kern="1200" dirty="0"/>
          </a:p>
        </p:txBody>
      </p:sp>
      <p:sp>
        <p:nvSpPr>
          <p:cNvPr id="26" name="手繪多邊形 25"/>
          <p:cNvSpPr/>
          <p:nvPr/>
        </p:nvSpPr>
        <p:spPr>
          <a:xfrm>
            <a:off x="6800889" y="308663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27" name="手繪多邊形 26"/>
          <p:cNvSpPr/>
          <p:nvPr/>
        </p:nvSpPr>
        <p:spPr>
          <a:xfrm>
            <a:off x="5378443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即時結果</a:t>
            </a:r>
            <a:endParaRPr lang="zh-TW" altLang="en-US" sz="1200" b="1" kern="1200" dirty="0"/>
          </a:p>
        </p:txBody>
      </p:sp>
      <p:sp>
        <p:nvSpPr>
          <p:cNvPr id="28" name="手繪多邊形 27"/>
          <p:cNvSpPr/>
          <p:nvPr/>
        </p:nvSpPr>
        <p:spPr>
          <a:xfrm>
            <a:off x="4809464" y="308663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29" name="手繪多邊形 28"/>
          <p:cNvSpPr/>
          <p:nvPr/>
        </p:nvSpPr>
        <p:spPr>
          <a:xfrm>
            <a:off x="3387018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原因</a:t>
            </a:r>
            <a:endParaRPr lang="zh-TW" altLang="en-US" sz="1200" b="1" kern="1200" dirty="0"/>
          </a:p>
        </p:txBody>
      </p:sp>
      <p:sp>
        <p:nvSpPr>
          <p:cNvPr id="30" name="手繪多邊形 29"/>
          <p:cNvSpPr/>
          <p:nvPr/>
        </p:nvSpPr>
        <p:spPr>
          <a:xfrm rot="19302164">
            <a:off x="2740033" y="3311291"/>
            <a:ext cx="724993" cy="29532"/>
          </a:xfrm>
          <a:custGeom>
            <a:avLst/>
            <a:gdLst>
              <a:gd name="connsiteX0" fmla="*/ 0 w 724992"/>
              <a:gd name="connsiteY0" fmla="*/ 14765 h 29531"/>
              <a:gd name="connsiteX1" fmla="*/ 724992 w 724992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4992" h="29531">
                <a:moveTo>
                  <a:pt x="724992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57070" tIns="-3359" rIns="357073" bIns="-3359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31" name="手繪多邊形 30"/>
          <p:cNvSpPr/>
          <p:nvPr/>
        </p:nvSpPr>
        <p:spPr>
          <a:xfrm>
            <a:off x="1395594" y="3195100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 dirty="0"/>
          </a:p>
        </p:txBody>
      </p:sp>
      <p:sp>
        <p:nvSpPr>
          <p:cNvPr id="32" name="手繪多邊形 31"/>
          <p:cNvSpPr/>
          <p:nvPr/>
        </p:nvSpPr>
        <p:spPr>
          <a:xfrm rot="2142401">
            <a:off x="8726453" y="4109021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700699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2" tIns="-2753" rIns="345533" bIns="-275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33" name="手繪多邊形 32"/>
          <p:cNvSpPr/>
          <p:nvPr/>
        </p:nvSpPr>
        <p:spPr>
          <a:xfrm>
            <a:off x="7369868" y="3563699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即時結果</a:t>
            </a:r>
            <a:endParaRPr lang="zh-TW" altLang="en-US" sz="1200" b="1" kern="1200" dirty="0"/>
          </a:p>
        </p:txBody>
      </p:sp>
      <p:sp>
        <p:nvSpPr>
          <p:cNvPr id="35" name="手繪多邊形 34"/>
          <p:cNvSpPr/>
          <p:nvPr/>
        </p:nvSpPr>
        <p:spPr>
          <a:xfrm>
            <a:off x="3383050" y="3550484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原因</a:t>
            </a:r>
            <a:endParaRPr lang="zh-TW" altLang="en-US" sz="1200" b="1" kern="1200" dirty="0"/>
          </a:p>
        </p:txBody>
      </p:sp>
      <p:sp>
        <p:nvSpPr>
          <p:cNvPr id="36" name="手繪多邊形 35"/>
          <p:cNvSpPr/>
          <p:nvPr/>
        </p:nvSpPr>
        <p:spPr>
          <a:xfrm rot="1923809">
            <a:off x="2762182" y="3712926"/>
            <a:ext cx="672131" cy="29532"/>
          </a:xfrm>
          <a:custGeom>
            <a:avLst/>
            <a:gdLst>
              <a:gd name="connsiteX0" fmla="*/ 0 w 672130"/>
              <a:gd name="connsiteY0" fmla="*/ 14765 h 29531"/>
              <a:gd name="connsiteX1" fmla="*/ 672130 w 672130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72130" h="29531">
                <a:moveTo>
                  <a:pt x="672130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31962" tIns="-2038" rIns="331963" bIns="-2037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37" name="手繪多邊形 36"/>
          <p:cNvSpPr/>
          <p:nvPr/>
        </p:nvSpPr>
        <p:spPr>
          <a:xfrm>
            <a:off x="1390999" y="3193678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角度</a:t>
            </a:r>
            <a:endParaRPr lang="zh-TW" altLang="en-US" sz="1200" b="1" kern="1200" dirty="0"/>
          </a:p>
        </p:txBody>
      </p:sp>
      <p:sp>
        <p:nvSpPr>
          <p:cNvPr id="38" name="手繪多邊形 37"/>
          <p:cNvSpPr/>
          <p:nvPr/>
        </p:nvSpPr>
        <p:spPr>
          <a:xfrm rot="19457599">
            <a:off x="8726453" y="4517975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700699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2" tIns="-2753" rIns="345532" bIns="-275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39" name="手繪多邊形 38"/>
          <p:cNvSpPr/>
          <p:nvPr/>
        </p:nvSpPr>
        <p:spPr>
          <a:xfrm>
            <a:off x="7369868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即時結果</a:t>
            </a:r>
            <a:endParaRPr lang="zh-TW" altLang="en-US" sz="1200" b="1" kern="1200" dirty="0"/>
          </a:p>
        </p:txBody>
      </p:sp>
      <p:sp>
        <p:nvSpPr>
          <p:cNvPr id="40" name="手繪多邊形 39"/>
          <p:cNvSpPr/>
          <p:nvPr/>
        </p:nvSpPr>
        <p:spPr>
          <a:xfrm>
            <a:off x="6800889" y="4722450"/>
            <a:ext cx="568978" cy="29532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2" rIns="282965" bIns="542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41" name="手繪多邊形 40"/>
          <p:cNvSpPr/>
          <p:nvPr/>
        </p:nvSpPr>
        <p:spPr>
          <a:xfrm>
            <a:off x="5378443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即時結果</a:t>
            </a:r>
            <a:endParaRPr lang="zh-TW" altLang="en-US" sz="1200" b="1" kern="1200" dirty="0"/>
          </a:p>
        </p:txBody>
      </p:sp>
      <p:sp>
        <p:nvSpPr>
          <p:cNvPr id="42" name="手繪多邊形 41"/>
          <p:cNvSpPr/>
          <p:nvPr/>
        </p:nvSpPr>
        <p:spPr>
          <a:xfrm>
            <a:off x="4809464" y="4722450"/>
            <a:ext cx="568979" cy="29532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2" rIns="282966" bIns="542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43" name="手繪多邊形 42"/>
          <p:cNvSpPr/>
          <p:nvPr/>
        </p:nvSpPr>
        <p:spPr>
          <a:xfrm>
            <a:off x="3387018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原因</a:t>
            </a:r>
            <a:endParaRPr lang="zh-TW" altLang="en-US" sz="1200" b="1" kern="1200" dirty="0"/>
          </a:p>
        </p:txBody>
      </p:sp>
      <p:sp>
        <p:nvSpPr>
          <p:cNvPr id="44" name="手繪多邊形 43"/>
          <p:cNvSpPr/>
          <p:nvPr/>
        </p:nvSpPr>
        <p:spPr>
          <a:xfrm rot="19507989">
            <a:off x="2755795" y="4920668"/>
            <a:ext cx="693468" cy="29532"/>
          </a:xfrm>
          <a:custGeom>
            <a:avLst/>
            <a:gdLst>
              <a:gd name="connsiteX0" fmla="*/ 0 w 693467"/>
              <a:gd name="connsiteY0" fmla="*/ 14765 h 29531"/>
              <a:gd name="connsiteX1" fmla="*/ 693467 w 693467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3467" h="29531">
                <a:moveTo>
                  <a:pt x="693467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2096" tIns="-2571" rIns="342098" bIns="-257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45" name="手繪多邊形 44"/>
          <p:cNvSpPr/>
          <p:nvPr/>
        </p:nvSpPr>
        <p:spPr>
          <a:xfrm>
            <a:off x="1395594" y="4778041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46" name="手繪多邊形 45"/>
          <p:cNvSpPr/>
          <p:nvPr/>
        </p:nvSpPr>
        <p:spPr>
          <a:xfrm rot="17692822">
            <a:off x="8400615" y="4926928"/>
            <a:ext cx="1352376" cy="29531"/>
          </a:xfrm>
          <a:custGeom>
            <a:avLst/>
            <a:gdLst>
              <a:gd name="connsiteX0" fmla="*/ 0 w 1352376"/>
              <a:gd name="connsiteY0" fmla="*/ 14765 h 29531"/>
              <a:gd name="connsiteX1" fmla="*/ 1352376 w 1352376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52376" h="29531">
                <a:moveTo>
                  <a:pt x="1352376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55079" tIns="-19045" rIns="655078" bIns="-19043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47" name="手繪多邊形 46"/>
          <p:cNvSpPr/>
          <p:nvPr/>
        </p:nvSpPr>
        <p:spPr>
          <a:xfrm>
            <a:off x="7369868" y="519951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即時結果</a:t>
            </a:r>
            <a:endParaRPr lang="zh-TW" altLang="en-US" sz="1200" b="1" kern="1200" dirty="0"/>
          </a:p>
        </p:txBody>
      </p:sp>
      <p:sp>
        <p:nvSpPr>
          <p:cNvPr id="49" name="手繪多邊形 48"/>
          <p:cNvSpPr/>
          <p:nvPr/>
        </p:nvSpPr>
        <p:spPr>
          <a:xfrm>
            <a:off x="3383050" y="519951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原因</a:t>
            </a:r>
            <a:endParaRPr lang="zh-TW" altLang="en-US" sz="1200" b="1" kern="1200" dirty="0"/>
          </a:p>
        </p:txBody>
      </p:sp>
      <p:sp>
        <p:nvSpPr>
          <p:cNvPr id="50" name="手繪多邊形 49"/>
          <p:cNvSpPr/>
          <p:nvPr/>
        </p:nvSpPr>
        <p:spPr>
          <a:xfrm rot="2195375">
            <a:off x="2743542" y="5328924"/>
            <a:ext cx="709410" cy="29532"/>
          </a:xfrm>
          <a:custGeom>
            <a:avLst/>
            <a:gdLst>
              <a:gd name="connsiteX0" fmla="*/ 0 w 709410"/>
              <a:gd name="connsiteY0" fmla="*/ 14765 h 29531"/>
              <a:gd name="connsiteX1" fmla="*/ 709410 w 709410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9410" h="29531">
                <a:moveTo>
                  <a:pt x="709410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9670" tIns="-2969" rIns="349669" bIns="-2970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51" name="手繪多邊形 50"/>
          <p:cNvSpPr/>
          <p:nvPr/>
        </p:nvSpPr>
        <p:spPr>
          <a:xfrm>
            <a:off x="1390999" y="4776647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角度</a:t>
            </a:r>
            <a:endParaRPr lang="zh-TW" altLang="en-US" sz="1200" b="1" kern="1200" dirty="0"/>
          </a:p>
        </p:txBody>
      </p:sp>
      <p:sp>
        <p:nvSpPr>
          <p:cNvPr id="54" name="手繪多邊形 53"/>
          <p:cNvSpPr/>
          <p:nvPr/>
        </p:nvSpPr>
        <p:spPr>
          <a:xfrm>
            <a:off x="6798501" y="3891330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55" name="手繪多邊形 54"/>
          <p:cNvSpPr/>
          <p:nvPr/>
        </p:nvSpPr>
        <p:spPr>
          <a:xfrm>
            <a:off x="5376055" y="3550484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即時結果</a:t>
            </a:r>
            <a:endParaRPr lang="zh-TW" altLang="en-US" sz="1200" b="1" kern="1200" dirty="0"/>
          </a:p>
        </p:txBody>
      </p:sp>
      <p:sp>
        <p:nvSpPr>
          <p:cNvPr id="56" name="手繪多邊形 55"/>
          <p:cNvSpPr/>
          <p:nvPr/>
        </p:nvSpPr>
        <p:spPr>
          <a:xfrm>
            <a:off x="4807076" y="3891330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57" name="手繪多邊形 56"/>
          <p:cNvSpPr/>
          <p:nvPr/>
        </p:nvSpPr>
        <p:spPr>
          <a:xfrm>
            <a:off x="6798905" y="5543263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58" name="手繪多邊形 57"/>
          <p:cNvSpPr/>
          <p:nvPr/>
        </p:nvSpPr>
        <p:spPr>
          <a:xfrm>
            <a:off x="5376459" y="5202417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即時結果</a:t>
            </a:r>
            <a:endParaRPr lang="zh-TW" altLang="en-US" sz="1200" b="1" kern="1200" dirty="0"/>
          </a:p>
        </p:txBody>
      </p:sp>
      <p:sp>
        <p:nvSpPr>
          <p:cNvPr id="59" name="手繪多邊形 58"/>
          <p:cNvSpPr/>
          <p:nvPr/>
        </p:nvSpPr>
        <p:spPr>
          <a:xfrm>
            <a:off x="4807480" y="5543263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5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450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建構因果解釋</a:t>
            </a:r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組織圖（空白版）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0624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008956" y="157818"/>
            <a:ext cx="7020000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標誌字詞例子：後果、結果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手繪多邊形 2"/>
          <p:cNvSpPr/>
          <p:nvPr/>
        </p:nvSpPr>
        <p:spPr>
          <a:xfrm>
            <a:off x="1395594" y="397265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原因</a:t>
            </a:r>
            <a:endParaRPr lang="zh-TW" altLang="en-US" sz="1200" b="1" kern="1200" dirty="0"/>
          </a:p>
        </p:txBody>
      </p:sp>
      <p:sp>
        <p:nvSpPr>
          <p:cNvPr id="5" name="手繪多邊形 4"/>
          <p:cNvSpPr/>
          <p:nvPr/>
        </p:nvSpPr>
        <p:spPr>
          <a:xfrm rot="18289469">
            <a:off x="2604356" y="3904545"/>
            <a:ext cx="996347" cy="29531"/>
          </a:xfrm>
          <a:custGeom>
            <a:avLst/>
            <a:gdLst>
              <a:gd name="connsiteX0" fmla="*/ 0 w 996347"/>
              <a:gd name="connsiteY0" fmla="*/ 14765 h 29531"/>
              <a:gd name="connsiteX1" fmla="*/ 996347 w 996347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6347" h="29531">
                <a:moveTo>
                  <a:pt x="0" y="14765"/>
                </a:moveTo>
                <a:lnTo>
                  <a:pt x="996347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85963" tIns="-10144" rIns="485966" bIns="-10143" numCol="1" spcCol="1270" anchor="t" anchorCtr="0">
            <a:noAutofit/>
          </a:bodyPr>
          <a:lstStyle/>
          <a:p>
            <a:pPr lvl="0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6" name="手繪多邊形 5"/>
          <p:cNvSpPr/>
          <p:nvPr/>
        </p:nvSpPr>
        <p:spPr>
          <a:xfrm>
            <a:off x="3387018" y="315474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角度</a:t>
            </a:r>
            <a:endParaRPr lang="zh-TW" altLang="en-US" sz="1200" b="1" kern="1200" dirty="0"/>
          </a:p>
        </p:txBody>
      </p:sp>
      <p:sp>
        <p:nvSpPr>
          <p:cNvPr id="7" name="手繪多邊形 6"/>
          <p:cNvSpPr/>
          <p:nvPr/>
        </p:nvSpPr>
        <p:spPr>
          <a:xfrm rot="19457599">
            <a:off x="4743604" y="3291115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0" y="14765"/>
                </a:moveTo>
                <a:lnTo>
                  <a:pt x="700699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2" tIns="-2753" rIns="345533" bIns="-2751" numCol="1" spcCol="1270" anchor="t" anchorCtr="0">
            <a:noAutofit/>
          </a:bodyPr>
          <a:lstStyle/>
          <a:p>
            <a:pPr lvl="0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8" name="手繪多邊形 7"/>
          <p:cNvSpPr/>
          <p:nvPr/>
        </p:nvSpPr>
        <p:spPr>
          <a:xfrm>
            <a:off x="5378443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即時結果</a:t>
            </a:r>
            <a:endParaRPr lang="zh-TW" altLang="en-US" sz="1200" b="1" kern="1200" dirty="0"/>
          </a:p>
        </p:txBody>
      </p:sp>
      <p:sp>
        <p:nvSpPr>
          <p:cNvPr id="9" name="手繪多邊形 8"/>
          <p:cNvSpPr/>
          <p:nvPr/>
        </p:nvSpPr>
        <p:spPr>
          <a:xfrm>
            <a:off x="6800889" y="308663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t" anchorCtr="0">
            <a:noAutofit/>
          </a:bodyPr>
          <a:lstStyle/>
          <a:p>
            <a:pPr lvl="0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10" name="手繪多邊形 9"/>
          <p:cNvSpPr/>
          <p:nvPr/>
        </p:nvSpPr>
        <p:spPr>
          <a:xfrm>
            <a:off x="7369868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即時結果</a:t>
            </a:r>
            <a:endParaRPr lang="zh-TW" altLang="en-US" sz="1200" b="1" kern="1200" dirty="0"/>
          </a:p>
        </p:txBody>
      </p:sp>
      <p:sp>
        <p:nvSpPr>
          <p:cNvPr id="11" name="手繪多邊形 10"/>
          <p:cNvSpPr/>
          <p:nvPr/>
        </p:nvSpPr>
        <p:spPr>
          <a:xfrm>
            <a:off x="8792314" y="308663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4" tIns="541" rIns="282966" bIns="542" numCol="1" spcCol="1270" anchor="t" anchorCtr="0">
            <a:noAutofit/>
          </a:bodyPr>
          <a:lstStyle/>
          <a:p>
            <a:pPr lvl="0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12" name="手繪多邊形 11"/>
          <p:cNvSpPr/>
          <p:nvPr/>
        </p:nvSpPr>
        <p:spPr>
          <a:xfrm>
            <a:off x="9361292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最終結果</a:t>
            </a:r>
            <a:endParaRPr lang="zh-TW" altLang="en-US" sz="1200" b="1" kern="1200" dirty="0"/>
          </a:p>
        </p:txBody>
      </p:sp>
      <p:sp>
        <p:nvSpPr>
          <p:cNvPr id="13" name="手繪多邊形 12"/>
          <p:cNvSpPr/>
          <p:nvPr/>
        </p:nvSpPr>
        <p:spPr>
          <a:xfrm rot="2142401">
            <a:off x="4743604" y="3700068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0" y="14765"/>
                </a:moveTo>
                <a:lnTo>
                  <a:pt x="700699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1" tIns="-2753" rIns="345533" bIns="-2752" numCol="1" spcCol="1270" anchor="t" anchorCtr="0">
            <a:noAutofit/>
          </a:bodyPr>
          <a:lstStyle/>
          <a:p>
            <a:pPr lvl="0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14" name="手繪多邊形 13"/>
          <p:cNvSpPr/>
          <p:nvPr/>
        </p:nvSpPr>
        <p:spPr>
          <a:xfrm>
            <a:off x="5378443" y="3563699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即時結果</a:t>
            </a:r>
            <a:endParaRPr lang="zh-TW" altLang="en-US" sz="1200" b="1" kern="1200" dirty="0"/>
          </a:p>
        </p:txBody>
      </p:sp>
      <p:sp>
        <p:nvSpPr>
          <p:cNvPr id="16" name="手繪多邊形 15"/>
          <p:cNvSpPr/>
          <p:nvPr/>
        </p:nvSpPr>
        <p:spPr>
          <a:xfrm>
            <a:off x="9358817" y="3563699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最終結果</a:t>
            </a:r>
            <a:endParaRPr lang="zh-TW" altLang="en-US" sz="1200" b="1" kern="1200" dirty="0"/>
          </a:p>
        </p:txBody>
      </p:sp>
      <p:sp>
        <p:nvSpPr>
          <p:cNvPr id="17" name="手繪多邊形 16"/>
          <p:cNvSpPr/>
          <p:nvPr/>
        </p:nvSpPr>
        <p:spPr>
          <a:xfrm rot="3310531">
            <a:off x="2604356" y="4722451"/>
            <a:ext cx="996347" cy="29531"/>
          </a:xfrm>
          <a:custGeom>
            <a:avLst/>
            <a:gdLst>
              <a:gd name="connsiteX0" fmla="*/ 0 w 996347"/>
              <a:gd name="connsiteY0" fmla="*/ 14765 h 29531"/>
              <a:gd name="connsiteX1" fmla="*/ 996347 w 996347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6347" h="29531">
                <a:moveTo>
                  <a:pt x="0" y="14765"/>
                </a:moveTo>
                <a:lnTo>
                  <a:pt x="996347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85964" tIns="-10143" rIns="485965" bIns="-10144" numCol="1" spcCol="1270" anchor="t" anchorCtr="0">
            <a:noAutofit/>
          </a:bodyPr>
          <a:lstStyle/>
          <a:p>
            <a:pPr lvl="0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18" name="手繪多邊形 17"/>
          <p:cNvSpPr/>
          <p:nvPr/>
        </p:nvSpPr>
        <p:spPr>
          <a:xfrm>
            <a:off x="3387018" y="4790559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角度</a:t>
            </a:r>
            <a:endParaRPr lang="zh-TW" altLang="en-US" sz="1200" b="1" kern="1200" dirty="0"/>
          </a:p>
        </p:txBody>
      </p:sp>
      <p:sp>
        <p:nvSpPr>
          <p:cNvPr id="23" name="手繪多邊形 22"/>
          <p:cNvSpPr/>
          <p:nvPr/>
        </p:nvSpPr>
        <p:spPr>
          <a:xfrm rot="19457599">
            <a:off x="4743604" y="4926928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0" y="14765"/>
                </a:moveTo>
                <a:lnTo>
                  <a:pt x="700699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2" tIns="-2752" rIns="345533" bIns="-2752" numCol="1" spcCol="1270" anchor="t" anchorCtr="0">
            <a:noAutofit/>
          </a:bodyPr>
          <a:lstStyle/>
          <a:p>
            <a:pPr lvl="0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24" name="手繪多邊形 23"/>
          <p:cNvSpPr/>
          <p:nvPr/>
        </p:nvSpPr>
        <p:spPr>
          <a:xfrm>
            <a:off x="5378443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即時結果</a:t>
            </a:r>
            <a:endParaRPr lang="zh-TW" altLang="en-US" sz="1200" b="1" kern="1200" dirty="0"/>
          </a:p>
        </p:txBody>
      </p:sp>
      <p:sp>
        <p:nvSpPr>
          <p:cNvPr id="25" name="手繪多邊形 24"/>
          <p:cNvSpPr/>
          <p:nvPr/>
        </p:nvSpPr>
        <p:spPr>
          <a:xfrm>
            <a:off x="6800889" y="4722451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t" anchorCtr="0">
            <a:noAutofit/>
          </a:bodyPr>
          <a:lstStyle/>
          <a:p>
            <a:pPr lvl="0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26" name="手繪多邊形 25"/>
          <p:cNvSpPr/>
          <p:nvPr/>
        </p:nvSpPr>
        <p:spPr>
          <a:xfrm>
            <a:off x="7369868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即時結果</a:t>
            </a:r>
            <a:endParaRPr lang="zh-TW" altLang="en-US" sz="1200" b="1" kern="1200" dirty="0"/>
          </a:p>
        </p:txBody>
      </p:sp>
      <p:sp>
        <p:nvSpPr>
          <p:cNvPr id="27" name="手繪多邊形 26"/>
          <p:cNvSpPr/>
          <p:nvPr/>
        </p:nvSpPr>
        <p:spPr>
          <a:xfrm>
            <a:off x="8792314" y="4722451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4" tIns="541" rIns="282966" bIns="542" numCol="1" spcCol="1270" anchor="t" anchorCtr="0">
            <a:noAutofit/>
          </a:bodyPr>
          <a:lstStyle/>
          <a:p>
            <a:pPr lvl="0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28" name="手繪多邊形 27"/>
          <p:cNvSpPr/>
          <p:nvPr/>
        </p:nvSpPr>
        <p:spPr>
          <a:xfrm>
            <a:off x="9361292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最終結果</a:t>
            </a:r>
            <a:endParaRPr lang="zh-TW" altLang="en-US" sz="1200" b="1" kern="1200" dirty="0"/>
          </a:p>
        </p:txBody>
      </p:sp>
      <p:sp>
        <p:nvSpPr>
          <p:cNvPr id="29" name="手繪多邊形 28"/>
          <p:cNvSpPr/>
          <p:nvPr/>
        </p:nvSpPr>
        <p:spPr>
          <a:xfrm rot="2142401">
            <a:off x="4743604" y="5335881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0" y="14765"/>
                </a:moveTo>
                <a:lnTo>
                  <a:pt x="700699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2" tIns="-2753" rIns="345533" bIns="-2751" numCol="1" spcCol="1270" anchor="t" anchorCtr="0">
            <a:noAutofit/>
          </a:bodyPr>
          <a:lstStyle/>
          <a:p>
            <a:pPr lvl="0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30" name="手繪多邊形 29"/>
          <p:cNvSpPr/>
          <p:nvPr/>
        </p:nvSpPr>
        <p:spPr>
          <a:xfrm>
            <a:off x="5378443" y="519951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即時結果</a:t>
            </a:r>
            <a:endParaRPr lang="zh-TW" altLang="en-US" sz="1200" b="1" kern="1200" dirty="0"/>
          </a:p>
        </p:txBody>
      </p:sp>
      <p:sp>
        <p:nvSpPr>
          <p:cNvPr id="32" name="手繪多邊形 31"/>
          <p:cNvSpPr/>
          <p:nvPr/>
        </p:nvSpPr>
        <p:spPr>
          <a:xfrm>
            <a:off x="9356043" y="519951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最終結果</a:t>
            </a:r>
            <a:endParaRPr lang="zh-TW" altLang="en-US" sz="1200" b="1" kern="1200" dirty="0"/>
          </a:p>
        </p:txBody>
      </p:sp>
      <p:sp>
        <p:nvSpPr>
          <p:cNvPr id="35" name="手繪多邊形 34"/>
          <p:cNvSpPr/>
          <p:nvPr/>
        </p:nvSpPr>
        <p:spPr>
          <a:xfrm>
            <a:off x="6807010" y="3904544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t" anchorCtr="0">
            <a:noAutofit/>
          </a:bodyPr>
          <a:lstStyle/>
          <a:p>
            <a:pPr lvl="0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36" name="手繪多邊形 35"/>
          <p:cNvSpPr/>
          <p:nvPr/>
        </p:nvSpPr>
        <p:spPr>
          <a:xfrm>
            <a:off x="7375989" y="3563698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即時結果</a:t>
            </a:r>
            <a:endParaRPr lang="zh-TW" altLang="en-US" sz="1200" b="1" kern="1200" dirty="0"/>
          </a:p>
        </p:txBody>
      </p:sp>
      <p:sp>
        <p:nvSpPr>
          <p:cNvPr id="37" name="手繪多邊形 36"/>
          <p:cNvSpPr/>
          <p:nvPr/>
        </p:nvSpPr>
        <p:spPr>
          <a:xfrm>
            <a:off x="8798435" y="3904544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4" tIns="541" rIns="282966" bIns="542" numCol="1" spcCol="1270" anchor="t" anchorCtr="0">
            <a:noAutofit/>
          </a:bodyPr>
          <a:lstStyle/>
          <a:p>
            <a:pPr lvl="0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38" name="手繪多邊形 37"/>
          <p:cNvSpPr/>
          <p:nvPr/>
        </p:nvSpPr>
        <p:spPr>
          <a:xfrm>
            <a:off x="6809507" y="554035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t" anchorCtr="0">
            <a:noAutofit/>
          </a:bodyPr>
          <a:lstStyle/>
          <a:p>
            <a:pPr lvl="0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39" name="手繪多邊形 38"/>
          <p:cNvSpPr/>
          <p:nvPr/>
        </p:nvSpPr>
        <p:spPr>
          <a:xfrm>
            <a:off x="7378486" y="519951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t" anchorCtr="0">
            <a:noAutofit/>
          </a:bodyPr>
          <a:lstStyle/>
          <a:p>
            <a:pPr lvl="0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1200" b="1" kern="1200" dirty="0" smtClean="0"/>
              <a:t>即時結果</a:t>
            </a:r>
            <a:endParaRPr lang="zh-TW" altLang="en-US" sz="1200" b="1" kern="1200" dirty="0"/>
          </a:p>
        </p:txBody>
      </p:sp>
      <p:sp>
        <p:nvSpPr>
          <p:cNvPr id="40" name="手繪多邊形 39"/>
          <p:cNvSpPr/>
          <p:nvPr/>
        </p:nvSpPr>
        <p:spPr>
          <a:xfrm>
            <a:off x="8800932" y="554035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4" tIns="541" rIns="282966" bIns="542" numCol="1" spcCol="1270" anchor="t" anchorCtr="0">
            <a:noAutofit/>
          </a:bodyPr>
          <a:lstStyle/>
          <a:p>
            <a:pPr lvl="0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1200" b="1" kern="1200"/>
          </a:p>
        </p:txBody>
      </p:sp>
      <p:sp>
        <p:nvSpPr>
          <p:cNvPr id="3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450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建構因果</a:t>
            </a:r>
            <a:r>
              <a:rPr lang="zh-TW" altLang="en-US" sz="2400" b="1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解釋</a:t>
            </a:r>
            <a:r>
              <a:rPr lang="zh-TW" altLang="en-US" sz="24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組織圖（空白版）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4975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9827</TotalTime>
  <Words>109</Words>
  <Application>Microsoft Office PowerPoint</Application>
  <PresentationFormat>寬螢幕</PresentationFormat>
  <Paragraphs>36</Paragraphs>
  <Slides>2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8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412</cp:revision>
  <dcterms:created xsi:type="dcterms:W3CDTF">2022-06-23T09:13:07Z</dcterms:created>
  <dcterms:modified xsi:type="dcterms:W3CDTF">2023-09-13T07:38:52Z</dcterms:modified>
</cp:coreProperties>
</file>